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12" y="160256"/>
            <a:ext cx="11227325" cy="335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70479" y="4726547"/>
            <a:ext cx="7949227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Administrators’ Discussion/Q &amp; A</a:t>
            </a:r>
            <a:endParaRPr lang="en-US" sz="1400" dirty="0">
              <a:solidFill>
                <a:schemeClr val="bg1"/>
              </a:solidFill>
            </a:endParaRPr>
          </a:p>
          <a:p>
            <a:endParaRPr lang="en-US" sz="14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Presented by Hunter R. Boylan, Ph.D., Professor and Director, NCDE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65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Developmental Education is…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7493" y="2133602"/>
            <a:ext cx="6777317" cy="2514599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pPr marL="411480" lvl="1" indent="0">
              <a:buNone/>
            </a:pPr>
            <a:r>
              <a:rPr lang="en-US" dirty="0" smtClean="0"/>
              <a:t>	</a:t>
            </a:r>
            <a:r>
              <a:rPr lang="en-US" sz="2800" b="1" dirty="0">
                <a:solidFill>
                  <a:schemeClr val="tx1"/>
                </a:solidFill>
              </a:rPr>
              <a:t>“The integration of courses and support services guided by the principles of adult learning and development”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6583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Some advice…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400608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Make sure the exit standards for developmental courses are consistent with the entry standards of college level courses.</a:t>
            </a:r>
            <a:endParaRPr lang="en-US" sz="2400" b="1" dirty="0">
              <a:solidFill>
                <a:schemeClr val="tx1"/>
              </a:solidFill>
            </a:endParaRPr>
          </a:p>
          <a:p>
            <a:endParaRPr lang="en-US" sz="2400" b="1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Share data with faculty and let them analyze and act on it.</a:t>
            </a:r>
          </a:p>
          <a:p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Train adjunct faculty.</a:t>
            </a:r>
          </a:p>
          <a:p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chemeClr val="tx1"/>
                </a:solidFill>
              </a:rPr>
              <a:t>Get everyone involved in student success.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3881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882" y="437882"/>
            <a:ext cx="11384923" cy="6420118"/>
          </a:xfrm>
        </p:spPr>
      </p:pic>
      <p:sp>
        <p:nvSpPr>
          <p:cNvPr id="6" name="TextBox 5"/>
          <p:cNvSpPr txBox="1"/>
          <p:nvPr/>
        </p:nvSpPr>
        <p:spPr>
          <a:xfrm>
            <a:off x="1893195" y="702156"/>
            <a:ext cx="97176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bg1"/>
                </a:solidFill>
              </a:rPr>
              <a:t>Have a Good Afternoon!</a:t>
            </a: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8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33</TotalTime>
  <Words>74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Gill Sans MT</vt:lpstr>
      <vt:lpstr>Wingdings 2</vt:lpstr>
      <vt:lpstr>Dividend</vt:lpstr>
      <vt:lpstr>PowerPoint Presentation</vt:lpstr>
      <vt:lpstr>Developmental Education is…</vt:lpstr>
      <vt:lpstr>Some advice…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Hunter</dc:creator>
  <cp:lastModifiedBy>Southcott, Joe</cp:lastModifiedBy>
  <cp:revision>4</cp:revision>
  <dcterms:created xsi:type="dcterms:W3CDTF">2017-10-26T22:34:21Z</dcterms:created>
  <dcterms:modified xsi:type="dcterms:W3CDTF">2017-10-27T14:37:14Z</dcterms:modified>
</cp:coreProperties>
</file>